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-248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C9BF8-2B3C-A642-A2AF-D9665626A026}" type="datetimeFigureOut">
              <a:rPr lang="en-US" smtClean="0"/>
              <a:t>8/20/19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DA38F0-B402-4C41-BB15-6B52D7BCD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257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be an effective story teller on </a:t>
            </a:r>
            <a:r>
              <a:rPr lang="en-US" dirty="0" err="1"/>
              <a:t>Wordpress</a:t>
            </a:r>
            <a:r>
              <a:rPr lang="en-US" dirty="0"/>
              <a:t>, you need to be able to provide more than just text in a post. This blogging project requires things like images and links, in addition to at least three paragraphs of quality text in each post. Don’t think of it like a diary, but a way to write about something you enjoy in a professional manner. Images and links really help out with that.</a:t>
            </a:r>
          </a:p>
          <a:p>
            <a:endParaRPr lang="en-US" dirty="0"/>
          </a:p>
          <a:p>
            <a:r>
              <a:rPr lang="en-US" dirty="0"/>
              <a:t>Copy text: “In order to effectively </a:t>
            </a:r>
            <a:r>
              <a:rPr lang="en-US"/>
              <a:t>write with metaphors one needs to consider…”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DA38F0-B402-4C41-BB15-6B52D7BCD2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1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784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368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980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65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718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157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045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374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155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291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897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29381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E28DB-1A59-C349-8B52-CC21DC0F1F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000" dirty="0" err="1"/>
              <a:t>Wordpress</a:t>
            </a:r>
            <a:endParaRPr lang="en-US" sz="7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AAFC73-D0E0-9F42-A0FF-6174F948D1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And how to use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015BD6-8246-BD49-8343-9C84F31FE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696" y="2790605"/>
            <a:ext cx="7348537" cy="396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331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CBBE6-52FE-EB48-944B-B1B5404DA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Accessing the dashboard</a:t>
            </a:r>
          </a:p>
        </p:txBody>
      </p:sp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C07225D3-CCB7-4F47-B38D-5038CFDD6B4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81025" y="2433109"/>
            <a:ext cx="5422900" cy="3222094"/>
          </a:xfrm>
        </p:spPr>
      </p:pic>
      <p:pic>
        <p:nvPicPr>
          <p:cNvPr id="12" name="Content Placeholder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62AF3B9-7F3D-9149-86CD-075C66F8DA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8075" y="2433109"/>
            <a:ext cx="5422900" cy="3222094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26DF4BB-06FD-BE4A-8075-E7B71275175A}"/>
              </a:ext>
            </a:extLst>
          </p:cNvPr>
          <p:cNvSpPr txBox="1"/>
          <p:nvPr/>
        </p:nvSpPr>
        <p:spPr>
          <a:xfrm>
            <a:off x="1127920" y="5759010"/>
            <a:ext cx="4329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Basic dashboard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C6D92C-C3F4-C846-8D80-133FFF89B963}"/>
              </a:ext>
            </a:extLst>
          </p:cNvPr>
          <p:cNvSpPr txBox="1"/>
          <p:nvPr/>
        </p:nvSpPr>
        <p:spPr>
          <a:xfrm>
            <a:off x="6734969" y="5759010"/>
            <a:ext cx="4329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Wp-admin dashboard</a:t>
            </a:r>
          </a:p>
        </p:txBody>
      </p:sp>
    </p:spTree>
    <p:extLst>
      <p:ext uri="{BB962C8B-B14F-4D97-AF65-F5344CB8AC3E}">
        <p14:creationId xmlns:p14="http://schemas.microsoft.com/office/powerpoint/2010/main" val="1973591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A9D01BD4-D715-47C5-936E-D17703C9A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2AB09CF-3FAD-7D4B-B0C2-322DE5C4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1507414"/>
            <a:ext cx="4065488" cy="3903332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tx1">
                    <a:lumMod val="95000"/>
                  </a:schemeClr>
                </a:solidFill>
              </a:rPr>
              <a:t>Blocks:</a:t>
            </a:r>
            <a:br>
              <a:rPr lang="en-US" sz="4000" dirty="0">
                <a:solidFill>
                  <a:schemeClr val="tx1">
                    <a:lumMod val="95000"/>
                  </a:schemeClr>
                </a:solidFill>
              </a:rPr>
            </a:br>
            <a:r>
              <a:rPr lang="en-US" sz="2400" dirty="0">
                <a:solidFill>
                  <a:schemeClr val="tx1">
                    <a:lumMod val="95000"/>
                  </a:schemeClr>
                </a:solidFill>
              </a:rPr>
              <a:t>Creating a post in the Wp-admin dashboard</a:t>
            </a:r>
            <a:endParaRPr lang="en-US" sz="40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E095A5C-C0E1-442D-A262-3354333CA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884CF81-7E80-4D00-BC0F-A2166793C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1" name="Content Placeholder 30">
            <a:extLst>
              <a:ext uri="{FF2B5EF4-FFF2-40B4-BE49-F238E27FC236}">
                <a16:creationId xmlns:a16="http://schemas.microsoft.com/office/drawing/2014/main" id="{1374F688-A811-A143-8A73-6F0C88332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18100" y="1530245"/>
            <a:ext cx="6492875" cy="3857835"/>
          </a:xfrm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2503186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113</Words>
  <Application>Microsoft Macintosh PowerPoint</Application>
  <PresentationFormat>Widescreen</PresentationFormat>
  <Paragraphs>10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Gill Sans MT</vt:lpstr>
      <vt:lpstr>Wingdings 2</vt:lpstr>
      <vt:lpstr>Dividend</vt:lpstr>
      <vt:lpstr>Wordpress</vt:lpstr>
      <vt:lpstr>Accessing the dashboard</vt:lpstr>
      <vt:lpstr>Blocks: Creating a post in the Wp-admin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Wordpress</dc:title>
  <dc:creator>tklespis@yahoo.com</dc:creator>
  <cp:lastModifiedBy>tklespis@yahoo.com</cp:lastModifiedBy>
  <cp:revision>2</cp:revision>
  <dcterms:created xsi:type="dcterms:W3CDTF">2019-08-20T14:14:54Z</dcterms:created>
  <dcterms:modified xsi:type="dcterms:W3CDTF">2019-08-20T14:26:26Z</dcterms:modified>
</cp:coreProperties>
</file>